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29B68-9416-4B49-B115-1DED87F36E8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9DD40B09-AB35-41C1-AB2F-AC2A68996290}">
      <dgm:prSet phldrT="[Tekst]"/>
      <dgm:spPr/>
      <dgm:t>
        <a:bodyPr/>
        <a:lstStyle/>
        <a:p>
          <a:r>
            <a:rPr lang="pl-PL" dirty="0" smtClean="0"/>
            <a:t>Zapewnić wystarczająco długi czas na doskonalenie nauczycieli oraz wdrażanie nowych rozwiązań </a:t>
          </a:r>
          <a:endParaRPr lang="pl-PL" dirty="0"/>
        </a:p>
      </dgm:t>
    </dgm:pt>
    <dgm:pt modelId="{A0A7CCC3-9C52-4276-9C92-AA6C9FF8C26B}" type="parTrans" cxnId="{98E72F15-9496-4AB0-AFBD-4545A1B88184}">
      <dgm:prSet/>
      <dgm:spPr/>
      <dgm:t>
        <a:bodyPr/>
        <a:lstStyle/>
        <a:p>
          <a:endParaRPr lang="pl-PL"/>
        </a:p>
      </dgm:t>
    </dgm:pt>
    <dgm:pt modelId="{1CC94FDB-A42C-4345-9EDC-1B9424AA75B2}" type="sibTrans" cxnId="{98E72F15-9496-4AB0-AFBD-4545A1B88184}">
      <dgm:prSet/>
      <dgm:spPr/>
      <dgm:t>
        <a:bodyPr/>
        <a:lstStyle/>
        <a:p>
          <a:endParaRPr lang="pl-PL"/>
        </a:p>
      </dgm:t>
    </dgm:pt>
    <dgm:pt modelId="{5347AC13-E857-4F3D-8B35-50E3CC48FC92}">
      <dgm:prSet phldrT="[Tekst]"/>
      <dgm:spPr/>
      <dgm:t>
        <a:bodyPr/>
        <a:lstStyle/>
        <a:p>
          <a:r>
            <a:rPr lang="pl-PL" dirty="0" smtClean="0"/>
            <a:t>Zadbać o motywację nauczycieli, która pozwoli podtrzymać ich zaangażowanie, wspierać współpracę nauczycieli przy wypracowywaniu i wdrażaniu nowych rozwiązań</a:t>
          </a:r>
          <a:endParaRPr lang="pl-PL" dirty="0"/>
        </a:p>
      </dgm:t>
    </dgm:pt>
    <dgm:pt modelId="{BECDF360-7832-40D0-9160-582C3BE3D9F7}" type="parTrans" cxnId="{AEA53ED2-452A-4A43-B264-23AE2E7C2AED}">
      <dgm:prSet/>
      <dgm:spPr/>
      <dgm:t>
        <a:bodyPr/>
        <a:lstStyle/>
        <a:p>
          <a:endParaRPr lang="pl-PL"/>
        </a:p>
      </dgm:t>
    </dgm:pt>
    <dgm:pt modelId="{BD862BFC-D600-4E9E-8469-5709BCDCBE51}" type="sibTrans" cxnId="{AEA53ED2-452A-4A43-B264-23AE2E7C2AED}">
      <dgm:prSet/>
      <dgm:spPr/>
      <dgm:t>
        <a:bodyPr/>
        <a:lstStyle/>
        <a:p>
          <a:endParaRPr lang="pl-PL"/>
        </a:p>
      </dgm:t>
    </dgm:pt>
    <dgm:pt modelId="{B54AD42C-12AD-4B01-B877-11E3A79B44F4}">
      <dgm:prSet phldrT="[Tekst]"/>
      <dgm:spPr/>
      <dgm:t>
        <a:bodyPr/>
        <a:lstStyle/>
        <a:p>
          <a:r>
            <a:rPr lang="pl-PL" dirty="0" smtClean="0"/>
            <a:t>Dobrze zorganizować </a:t>
          </a:r>
          <a:br>
            <a:rPr lang="pl-PL" dirty="0" smtClean="0"/>
          </a:br>
          <a:r>
            <a:rPr lang="pl-PL" dirty="0" smtClean="0"/>
            <a:t>i wkomponować działania w szkolny kalendarz</a:t>
          </a:r>
          <a:endParaRPr lang="pl-PL" dirty="0"/>
        </a:p>
      </dgm:t>
    </dgm:pt>
    <dgm:pt modelId="{440A4F0A-A5F1-423D-8867-F283F2AB8FCE}" type="parTrans" cxnId="{7B2B2790-ED04-44A6-85E3-507ABD4CF071}">
      <dgm:prSet/>
      <dgm:spPr/>
      <dgm:t>
        <a:bodyPr/>
        <a:lstStyle/>
        <a:p>
          <a:endParaRPr lang="pl-PL"/>
        </a:p>
      </dgm:t>
    </dgm:pt>
    <dgm:pt modelId="{B7DC8B4F-A787-4BE2-B563-35BBE3100F5F}" type="sibTrans" cxnId="{7B2B2790-ED04-44A6-85E3-507ABD4CF071}">
      <dgm:prSet/>
      <dgm:spPr/>
      <dgm:t>
        <a:bodyPr/>
        <a:lstStyle/>
        <a:p>
          <a:endParaRPr lang="pl-PL"/>
        </a:p>
      </dgm:t>
    </dgm:pt>
    <dgm:pt modelId="{C89170CE-596A-4E4B-B539-90DAA74D8940}">
      <dgm:prSet phldrT="[Tekst]"/>
      <dgm:spPr/>
      <dgm:t>
        <a:bodyPr/>
        <a:lstStyle/>
        <a:p>
          <a:r>
            <a:rPr lang="pl-PL" dirty="0" smtClean="0"/>
            <a:t>Wykorzystać różnorodne formy wdrażania, monitorować proces i promować efekty procesu wspomagania. </a:t>
          </a:r>
          <a:endParaRPr lang="pl-PL" dirty="0"/>
        </a:p>
      </dgm:t>
    </dgm:pt>
    <dgm:pt modelId="{DB66CB76-2160-4459-B185-0D9BAE4B6A87}" type="parTrans" cxnId="{227A24C3-5D84-41D4-9DFE-54B4D1A9076A}">
      <dgm:prSet/>
      <dgm:spPr/>
      <dgm:t>
        <a:bodyPr/>
        <a:lstStyle/>
        <a:p>
          <a:endParaRPr lang="pl-PL"/>
        </a:p>
      </dgm:t>
    </dgm:pt>
    <dgm:pt modelId="{6BF32BA0-08E9-4D67-8886-887DA79F2CAC}" type="sibTrans" cxnId="{227A24C3-5D84-41D4-9DFE-54B4D1A9076A}">
      <dgm:prSet/>
      <dgm:spPr/>
      <dgm:t>
        <a:bodyPr/>
        <a:lstStyle/>
        <a:p>
          <a:endParaRPr lang="pl-PL"/>
        </a:p>
      </dgm:t>
    </dgm:pt>
    <dgm:pt modelId="{C9B7A9B3-8EB0-43B4-9254-F5444007C553}">
      <dgm:prSet phldrT="[Tekst]"/>
      <dgm:spPr/>
      <dgm:t>
        <a:bodyPr/>
        <a:lstStyle/>
        <a:p>
          <a:r>
            <a:rPr lang="pl-PL" dirty="0" smtClean="0"/>
            <a:t>Efektywnie zorganizować współpracę między dyrektorem a specjalistą ds. wspomagania</a:t>
          </a:r>
          <a:endParaRPr lang="pl-PL" dirty="0"/>
        </a:p>
      </dgm:t>
    </dgm:pt>
    <dgm:pt modelId="{9EEC6994-707E-4618-9E9F-D71CACC2E1E9}" type="parTrans" cxnId="{258D1EA3-EA4D-4B4A-842E-83E003C46E6C}">
      <dgm:prSet/>
      <dgm:spPr/>
      <dgm:t>
        <a:bodyPr/>
        <a:lstStyle/>
        <a:p>
          <a:endParaRPr lang="pl-PL"/>
        </a:p>
      </dgm:t>
    </dgm:pt>
    <dgm:pt modelId="{A5D006F0-3F7B-4DB1-BF5F-607725FD331D}" type="sibTrans" cxnId="{258D1EA3-EA4D-4B4A-842E-83E003C46E6C}">
      <dgm:prSet/>
      <dgm:spPr/>
      <dgm:t>
        <a:bodyPr/>
        <a:lstStyle/>
        <a:p>
          <a:endParaRPr lang="pl-PL"/>
        </a:p>
      </dgm:t>
    </dgm:pt>
    <dgm:pt modelId="{5B68275C-EF9D-4E22-B7AD-05499BDC9EB8}">
      <dgm:prSet phldrT="[Tekst]"/>
      <dgm:spPr/>
      <dgm:t>
        <a:bodyPr/>
        <a:lstStyle/>
        <a:p>
          <a:r>
            <a:rPr lang="pl-PL" dirty="0" smtClean="0"/>
            <a:t>Dostosować formy doskonalenia do potrzeb szkoły, zapewnić kompetentnych ekspertów</a:t>
          </a:r>
          <a:endParaRPr lang="pl-PL" dirty="0"/>
        </a:p>
      </dgm:t>
    </dgm:pt>
    <dgm:pt modelId="{7874A607-BFAB-430A-8516-D050CEDBF819}" type="parTrans" cxnId="{F4738C2E-664B-4A04-922A-5BFC9C7754FF}">
      <dgm:prSet/>
      <dgm:spPr/>
      <dgm:t>
        <a:bodyPr/>
        <a:lstStyle/>
        <a:p>
          <a:endParaRPr lang="pl-PL"/>
        </a:p>
      </dgm:t>
    </dgm:pt>
    <dgm:pt modelId="{A3E516E6-02B3-473B-A71B-033DFD08890C}" type="sibTrans" cxnId="{F4738C2E-664B-4A04-922A-5BFC9C7754FF}">
      <dgm:prSet/>
      <dgm:spPr/>
      <dgm:t>
        <a:bodyPr/>
        <a:lstStyle/>
        <a:p>
          <a:endParaRPr lang="pl-PL"/>
        </a:p>
      </dgm:t>
    </dgm:pt>
    <dgm:pt modelId="{C9464321-C084-4FEC-8FBA-4B567738ED3A}">
      <dgm:prSet phldrT="[Tekst]"/>
      <dgm:spPr/>
      <dgm:t>
        <a:bodyPr/>
        <a:lstStyle/>
        <a:p>
          <a:r>
            <a:rPr lang="pl-PL" dirty="0" smtClean="0"/>
            <a:t>Reagować na trudne sytuacje</a:t>
          </a:r>
          <a:br>
            <a:rPr lang="pl-PL" dirty="0" smtClean="0"/>
          </a:br>
          <a:r>
            <a:rPr lang="pl-PL" dirty="0" smtClean="0"/>
            <a:t> i korygować plan w obliczu pojawiających problemów</a:t>
          </a:r>
          <a:endParaRPr lang="pl-PL" dirty="0"/>
        </a:p>
      </dgm:t>
    </dgm:pt>
    <dgm:pt modelId="{97B7B62E-75EE-4D26-9772-95ADDCFAD31B}" type="parTrans" cxnId="{924D20FE-A132-4557-8F29-8BDB88D4D192}">
      <dgm:prSet/>
      <dgm:spPr/>
      <dgm:t>
        <a:bodyPr/>
        <a:lstStyle/>
        <a:p>
          <a:endParaRPr lang="pl-PL"/>
        </a:p>
      </dgm:t>
    </dgm:pt>
    <dgm:pt modelId="{B9EAD34C-9F1E-4B4D-AF79-EFCBE7DC9651}" type="sibTrans" cxnId="{924D20FE-A132-4557-8F29-8BDB88D4D192}">
      <dgm:prSet/>
      <dgm:spPr/>
      <dgm:t>
        <a:bodyPr/>
        <a:lstStyle/>
        <a:p>
          <a:endParaRPr lang="pl-PL"/>
        </a:p>
      </dgm:t>
    </dgm:pt>
    <dgm:pt modelId="{CDBD7541-2A8B-46AE-8250-EB7C3184F843}">
      <dgm:prSet phldrT="[Tekst]"/>
      <dgm:spPr/>
      <dgm:t>
        <a:bodyPr/>
        <a:lstStyle/>
        <a:p>
          <a:endParaRPr lang="pl-PL" dirty="0"/>
        </a:p>
      </dgm:t>
    </dgm:pt>
    <dgm:pt modelId="{D984DA88-046E-4947-BE88-F24A5A035F3F}" type="parTrans" cxnId="{D1A3693B-2603-4A80-B545-67D92EBED9E5}">
      <dgm:prSet/>
      <dgm:spPr/>
      <dgm:t>
        <a:bodyPr/>
        <a:lstStyle/>
        <a:p>
          <a:endParaRPr lang="pl-PL"/>
        </a:p>
      </dgm:t>
    </dgm:pt>
    <dgm:pt modelId="{05AEAE97-657D-47C5-98F5-F530BC559728}" type="sibTrans" cxnId="{D1A3693B-2603-4A80-B545-67D92EBED9E5}">
      <dgm:prSet/>
      <dgm:spPr/>
      <dgm:t>
        <a:bodyPr/>
        <a:lstStyle/>
        <a:p>
          <a:endParaRPr lang="pl-PL"/>
        </a:p>
      </dgm:t>
    </dgm:pt>
    <dgm:pt modelId="{1B6BE202-9340-47CC-898D-EE280BAB1993}">
      <dgm:prSet phldrT="[Tekst]"/>
      <dgm:spPr/>
      <dgm:t>
        <a:bodyPr/>
        <a:lstStyle/>
        <a:p>
          <a:endParaRPr lang="pl-PL" dirty="0"/>
        </a:p>
      </dgm:t>
    </dgm:pt>
    <dgm:pt modelId="{2FE4BAA9-1F79-40BB-AB09-5D49B6522AED}" type="parTrans" cxnId="{8CC0DE18-2B8F-4ECA-A7C4-58D3E2BB35D7}">
      <dgm:prSet/>
      <dgm:spPr/>
      <dgm:t>
        <a:bodyPr/>
        <a:lstStyle/>
        <a:p>
          <a:endParaRPr lang="pl-PL"/>
        </a:p>
      </dgm:t>
    </dgm:pt>
    <dgm:pt modelId="{E6669E58-73A5-4C69-9C92-C2CE4F248C4A}" type="sibTrans" cxnId="{8CC0DE18-2B8F-4ECA-A7C4-58D3E2BB35D7}">
      <dgm:prSet/>
      <dgm:spPr/>
      <dgm:t>
        <a:bodyPr/>
        <a:lstStyle/>
        <a:p>
          <a:endParaRPr lang="pl-PL"/>
        </a:p>
      </dgm:t>
    </dgm:pt>
    <dgm:pt modelId="{9AA4DB4F-A59F-4661-B4FA-79AE741F7E14}" type="pres">
      <dgm:prSet presAssocID="{02C29B68-9416-4B49-B115-1DED87F36E8E}" presName="Name0" presStyleCnt="0">
        <dgm:presLayoutVars>
          <dgm:chMax val="7"/>
          <dgm:dir/>
          <dgm:resizeHandles val="exact"/>
        </dgm:presLayoutVars>
      </dgm:prSet>
      <dgm:spPr/>
    </dgm:pt>
    <dgm:pt modelId="{867B4818-B256-4F43-B93C-BAFF4A8848C8}" type="pres">
      <dgm:prSet presAssocID="{02C29B68-9416-4B49-B115-1DED87F36E8E}" presName="ellipse1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B2D0FC-3E42-4FEF-845A-3AFBF45F4509}" type="pres">
      <dgm:prSet presAssocID="{02C29B68-9416-4B49-B115-1DED87F36E8E}" presName="ellipse2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AC95B5-17DB-47AC-B5B8-E59F6409BFA3}" type="pres">
      <dgm:prSet presAssocID="{02C29B68-9416-4B49-B115-1DED87F36E8E}" presName="ellipse3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26FA1F-7737-4F66-8B53-62CD4FFBF258}" type="pres">
      <dgm:prSet presAssocID="{02C29B68-9416-4B49-B115-1DED87F36E8E}" presName="ellipse4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FA8779-797F-418D-8107-9FDC9EB8541C}" type="pres">
      <dgm:prSet presAssocID="{02C29B68-9416-4B49-B115-1DED87F36E8E}" presName="ellips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A56E8D-9D93-4290-A971-E5539F5F55D5}" type="pres">
      <dgm:prSet presAssocID="{02C29B68-9416-4B49-B115-1DED87F36E8E}" presName="ellipse6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7D433D-FC7C-4A39-A914-4E19C22F76EB}" type="pres">
      <dgm:prSet presAssocID="{02C29B68-9416-4B49-B115-1DED87F36E8E}" presName="ellipse7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27A24C3-5D84-41D4-9DFE-54B4D1A9076A}" srcId="{02C29B68-9416-4B49-B115-1DED87F36E8E}" destId="{C89170CE-596A-4E4B-B539-90DAA74D8940}" srcOrd="3" destOrd="0" parTransId="{DB66CB76-2160-4459-B185-0D9BAE4B6A87}" sibTransId="{6BF32BA0-08E9-4D67-8886-887DA79F2CAC}"/>
    <dgm:cxn modelId="{7B2B2790-ED04-44A6-85E3-507ABD4CF071}" srcId="{02C29B68-9416-4B49-B115-1DED87F36E8E}" destId="{B54AD42C-12AD-4B01-B877-11E3A79B44F4}" srcOrd="2" destOrd="0" parTransId="{440A4F0A-A5F1-423D-8867-F283F2AB8FCE}" sibTransId="{B7DC8B4F-A787-4BE2-B563-35BBE3100F5F}"/>
    <dgm:cxn modelId="{369595EF-0B7D-4D8B-A000-F5683278DC88}" type="presOf" srcId="{5B68275C-EF9D-4E22-B7AD-05499BDC9EB8}" destId="{B7A56E8D-9D93-4290-A971-E5539F5F55D5}" srcOrd="0" destOrd="0" presId="urn:microsoft.com/office/officeart/2005/8/layout/rings+Icon"/>
    <dgm:cxn modelId="{BF165598-E0B1-408D-B7EB-94203D5DDCAB}" type="presOf" srcId="{9DD40B09-AB35-41C1-AB2F-AC2A68996290}" destId="{867B4818-B256-4F43-B93C-BAFF4A8848C8}" srcOrd="0" destOrd="0" presId="urn:microsoft.com/office/officeart/2005/8/layout/rings+Icon"/>
    <dgm:cxn modelId="{900D88D1-306C-4F0F-8D4B-8D4FA1402D6B}" type="presOf" srcId="{5347AC13-E857-4F3D-8B35-50E3CC48FC92}" destId="{20B2D0FC-3E42-4FEF-845A-3AFBF45F4509}" srcOrd="0" destOrd="0" presId="urn:microsoft.com/office/officeart/2005/8/layout/rings+Icon"/>
    <dgm:cxn modelId="{924D20FE-A132-4557-8F29-8BDB88D4D192}" srcId="{02C29B68-9416-4B49-B115-1DED87F36E8E}" destId="{C9464321-C084-4FEC-8FBA-4B567738ED3A}" srcOrd="6" destOrd="0" parTransId="{97B7B62E-75EE-4D26-9772-95ADDCFAD31B}" sibTransId="{B9EAD34C-9F1E-4B4D-AF79-EFCBE7DC9651}"/>
    <dgm:cxn modelId="{3114F0A7-7221-43A5-B3C2-ACA26A4E5BF2}" type="presOf" srcId="{C9464321-C084-4FEC-8FBA-4B567738ED3A}" destId="{A27D433D-FC7C-4A39-A914-4E19C22F76EB}" srcOrd="0" destOrd="0" presId="urn:microsoft.com/office/officeart/2005/8/layout/rings+Icon"/>
    <dgm:cxn modelId="{258D1EA3-EA4D-4B4A-842E-83E003C46E6C}" srcId="{02C29B68-9416-4B49-B115-1DED87F36E8E}" destId="{C9B7A9B3-8EB0-43B4-9254-F5444007C553}" srcOrd="4" destOrd="0" parTransId="{9EEC6994-707E-4618-9E9F-D71CACC2E1E9}" sibTransId="{A5D006F0-3F7B-4DB1-BF5F-607725FD331D}"/>
    <dgm:cxn modelId="{9C8DE862-509E-4A13-8575-2D9A5A310599}" type="presOf" srcId="{B54AD42C-12AD-4B01-B877-11E3A79B44F4}" destId="{48AC95B5-17DB-47AC-B5B8-E59F6409BFA3}" srcOrd="0" destOrd="0" presId="urn:microsoft.com/office/officeart/2005/8/layout/rings+Icon"/>
    <dgm:cxn modelId="{D1A3693B-2603-4A80-B545-67D92EBED9E5}" srcId="{02C29B68-9416-4B49-B115-1DED87F36E8E}" destId="{CDBD7541-2A8B-46AE-8250-EB7C3184F843}" srcOrd="8" destOrd="0" parTransId="{D984DA88-046E-4947-BE88-F24A5A035F3F}" sibTransId="{05AEAE97-657D-47C5-98F5-F530BC559728}"/>
    <dgm:cxn modelId="{98E72F15-9496-4AB0-AFBD-4545A1B88184}" srcId="{02C29B68-9416-4B49-B115-1DED87F36E8E}" destId="{9DD40B09-AB35-41C1-AB2F-AC2A68996290}" srcOrd="0" destOrd="0" parTransId="{A0A7CCC3-9C52-4276-9C92-AA6C9FF8C26B}" sibTransId="{1CC94FDB-A42C-4345-9EDC-1B9424AA75B2}"/>
    <dgm:cxn modelId="{8CC0DE18-2B8F-4ECA-A7C4-58D3E2BB35D7}" srcId="{02C29B68-9416-4B49-B115-1DED87F36E8E}" destId="{1B6BE202-9340-47CC-898D-EE280BAB1993}" srcOrd="7" destOrd="0" parTransId="{2FE4BAA9-1F79-40BB-AB09-5D49B6522AED}" sibTransId="{E6669E58-73A5-4C69-9C92-C2CE4F248C4A}"/>
    <dgm:cxn modelId="{D66156F3-C10E-406A-96E5-CCD242F978A3}" type="presOf" srcId="{02C29B68-9416-4B49-B115-1DED87F36E8E}" destId="{9AA4DB4F-A59F-4661-B4FA-79AE741F7E14}" srcOrd="0" destOrd="0" presId="urn:microsoft.com/office/officeart/2005/8/layout/rings+Icon"/>
    <dgm:cxn modelId="{AEA53ED2-452A-4A43-B264-23AE2E7C2AED}" srcId="{02C29B68-9416-4B49-B115-1DED87F36E8E}" destId="{5347AC13-E857-4F3D-8B35-50E3CC48FC92}" srcOrd="1" destOrd="0" parTransId="{BECDF360-7832-40D0-9160-582C3BE3D9F7}" sibTransId="{BD862BFC-D600-4E9E-8469-5709BCDCBE51}"/>
    <dgm:cxn modelId="{F4738C2E-664B-4A04-922A-5BFC9C7754FF}" srcId="{02C29B68-9416-4B49-B115-1DED87F36E8E}" destId="{5B68275C-EF9D-4E22-B7AD-05499BDC9EB8}" srcOrd="5" destOrd="0" parTransId="{7874A607-BFAB-430A-8516-D050CEDBF819}" sibTransId="{A3E516E6-02B3-473B-A71B-033DFD08890C}"/>
    <dgm:cxn modelId="{6A3B5BFC-831E-4C5A-8858-780706F7BCFF}" type="presOf" srcId="{C89170CE-596A-4E4B-B539-90DAA74D8940}" destId="{7026FA1F-7737-4F66-8B53-62CD4FFBF258}" srcOrd="0" destOrd="0" presId="urn:microsoft.com/office/officeart/2005/8/layout/rings+Icon"/>
    <dgm:cxn modelId="{BF8CC030-4FF8-4313-9A5E-A50783913ECA}" type="presOf" srcId="{C9B7A9B3-8EB0-43B4-9254-F5444007C553}" destId="{64FA8779-797F-418D-8107-9FDC9EB8541C}" srcOrd="0" destOrd="0" presId="urn:microsoft.com/office/officeart/2005/8/layout/rings+Icon"/>
    <dgm:cxn modelId="{805D4138-E95C-4C3B-9FE1-F7813503E9A6}" type="presParOf" srcId="{9AA4DB4F-A59F-4661-B4FA-79AE741F7E14}" destId="{867B4818-B256-4F43-B93C-BAFF4A8848C8}" srcOrd="0" destOrd="0" presId="urn:microsoft.com/office/officeart/2005/8/layout/rings+Icon"/>
    <dgm:cxn modelId="{3A3A1E14-58FF-45FC-B243-1C0C8975F6BE}" type="presParOf" srcId="{9AA4DB4F-A59F-4661-B4FA-79AE741F7E14}" destId="{20B2D0FC-3E42-4FEF-845A-3AFBF45F4509}" srcOrd="1" destOrd="0" presId="urn:microsoft.com/office/officeart/2005/8/layout/rings+Icon"/>
    <dgm:cxn modelId="{FE42F9B8-5FA0-44D2-82BC-3CC4C6684D45}" type="presParOf" srcId="{9AA4DB4F-A59F-4661-B4FA-79AE741F7E14}" destId="{48AC95B5-17DB-47AC-B5B8-E59F6409BFA3}" srcOrd="2" destOrd="0" presId="urn:microsoft.com/office/officeart/2005/8/layout/rings+Icon"/>
    <dgm:cxn modelId="{E85C9553-BFFB-4ADB-859D-1755F3B681EA}" type="presParOf" srcId="{9AA4DB4F-A59F-4661-B4FA-79AE741F7E14}" destId="{7026FA1F-7737-4F66-8B53-62CD4FFBF258}" srcOrd="3" destOrd="0" presId="urn:microsoft.com/office/officeart/2005/8/layout/rings+Icon"/>
    <dgm:cxn modelId="{151037F1-FC3A-40F5-B649-D1009D78658F}" type="presParOf" srcId="{9AA4DB4F-A59F-4661-B4FA-79AE741F7E14}" destId="{64FA8779-797F-418D-8107-9FDC9EB8541C}" srcOrd="4" destOrd="0" presId="urn:microsoft.com/office/officeart/2005/8/layout/rings+Icon"/>
    <dgm:cxn modelId="{2B9C2663-4C0E-4194-A96A-B13EF3DFC243}" type="presParOf" srcId="{9AA4DB4F-A59F-4661-B4FA-79AE741F7E14}" destId="{B7A56E8D-9D93-4290-A971-E5539F5F55D5}" srcOrd="5" destOrd="0" presId="urn:microsoft.com/office/officeart/2005/8/layout/rings+Icon"/>
    <dgm:cxn modelId="{4FF226F6-B548-44E8-8491-FF912F2425F8}" type="presParOf" srcId="{9AA4DB4F-A59F-4661-B4FA-79AE741F7E14}" destId="{A27D433D-FC7C-4A39-A914-4E19C22F76EB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B4818-B256-4F43-B93C-BAFF4A8848C8}">
      <dsp:nvSpPr>
        <dsp:cNvPr id="0" name=""/>
        <dsp:cNvSpPr/>
      </dsp:nvSpPr>
      <dsp:spPr>
        <a:xfrm>
          <a:off x="161966" y="0"/>
          <a:ext cx="2251430" cy="22514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Zapewnić wystarczająco długi czas na doskonalenie nauczycieli oraz wdrażanie nowych rozwiązań </a:t>
          </a:r>
          <a:endParaRPr lang="pl-PL" sz="1100" kern="1200" dirty="0"/>
        </a:p>
      </dsp:txBody>
      <dsp:txXfrm>
        <a:off x="491680" y="329720"/>
        <a:ext cx="1592002" cy="1592028"/>
      </dsp:txXfrm>
    </dsp:sp>
    <dsp:sp modelId="{20B2D0FC-3E42-4FEF-845A-3AFBF45F4509}">
      <dsp:nvSpPr>
        <dsp:cNvPr id="0" name=""/>
        <dsp:cNvSpPr/>
      </dsp:nvSpPr>
      <dsp:spPr>
        <a:xfrm>
          <a:off x="1314735" y="1656652"/>
          <a:ext cx="2251430" cy="22514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Zadbać o motywację nauczycieli, która pozwoli podtrzymać ich zaangażowanie, wspierać współpracę nauczycieli przy wypracowywaniu i wdrażaniu nowych rozwiązań</a:t>
          </a:r>
          <a:endParaRPr lang="pl-PL" sz="1100" kern="1200" dirty="0"/>
        </a:p>
      </dsp:txBody>
      <dsp:txXfrm>
        <a:off x="1644449" y="1986372"/>
        <a:ext cx="1592002" cy="1592028"/>
      </dsp:txXfrm>
    </dsp:sp>
    <dsp:sp modelId="{48AC95B5-17DB-47AC-B5B8-E59F6409BFA3}">
      <dsp:nvSpPr>
        <dsp:cNvPr id="0" name=""/>
        <dsp:cNvSpPr/>
      </dsp:nvSpPr>
      <dsp:spPr>
        <a:xfrm>
          <a:off x="2468421" y="0"/>
          <a:ext cx="2251430" cy="22514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Dobrze zorganizować </a:t>
          </a:r>
          <a:br>
            <a:rPr lang="pl-PL" sz="1100" kern="1200" dirty="0" smtClean="0"/>
          </a:br>
          <a:r>
            <a:rPr lang="pl-PL" sz="1100" kern="1200" dirty="0" smtClean="0"/>
            <a:t>i wkomponować działania w szkolny kalendarz</a:t>
          </a:r>
          <a:endParaRPr lang="pl-PL" sz="1100" kern="1200" dirty="0"/>
        </a:p>
      </dsp:txBody>
      <dsp:txXfrm>
        <a:off x="2798135" y="329720"/>
        <a:ext cx="1592002" cy="1592028"/>
      </dsp:txXfrm>
    </dsp:sp>
    <dsp:sp modelId="{7026FA1F-7737-4F66-8B53-62CD4FFBF258}">
      <dsp:nvSpPr>
        <dsp:cNvPr id="0" name=""/>
        <dsp:cNvSpPr/>
      </dsp:nvSpPr>
      <dsp:spPr>
        <a:xfrm>
          <a:off x="3621190" y="1656652"/>
          <a:ext cx="2251430" cy="22514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Wykorzystać różnorodne formy wdrażania, monitorować proces i promować efekty procesu wspomagania. </a:t>
          </a:r>
          <a:endParaRPr lang="pl-PL" sz="1100" kern="1200" dirty="0"/>
        </a:p>
      </dsp:txBody>
      <dsp:txXfrm>
        <a:off x="3950904" y="1986372"/>
        <a:ext cx="1592002" cy="1592028"/>
      </dsp:txXfrm>
    </dsp:sp>
    <dsp:sp modelId="{64FA8779-797F-418D-8107-9FDC9EB8541C}">
      <dsp:nvSpPr>
        <dsp:cNvPr id="0" name=""/>
        <dsp:cNvSpPr/>
      </dsp:nvSpPr>
      <dsp:spPr>
        <a:xfrm>
          <a:off x="4774876" y="0"/>
          <a:ext cx="2251430" cy="22514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Efektywnie zorganizować współpracę między dyrektorem a specjalistą ds. wspomagania</a:t>
          </a:r>
          <a:endParaRPr lang="pl-PL" sz="1100" kern="1200" dirty="0"/>
        </a:p>
      </dsp:txBody>
      <dsp:txXfrm>
        <a:off x="5104590" y="329720"/>
        <a:ext cx="1592002" cy="1592028"/>
      </dsp:txXfrm>
    </dsp:sp>
    <dsp:sp modelId="{B7A56E8D-9D93-4290-A971-E5539F5F55D5}">
      <dsp:nvSpPr>
        <dsp:cNvPr id="0" name=""/>
        <dsp:cNvSpPr/>
      </dsp:nvSpPr>
      <dsp:spPr>
        <a:xfrm>
          <a:off x="5927646" y="1656652"/>
          <a:ext cx="2251430" cy="22514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Dostosować formy doskonalenia do potrzeb szkoły, zapewnić kompetentnych ekspertów</a:t>
          </a:r>
          <a:endParaRPr lang="pl-PL" sz="1100" kern="1200" dirty="0"/>
        </a:p>
      </dsp:txBody>
      <dsp:txXfrm>
        <a:off x="6257360" y="1986372"/>
        <a:ext cx="1592002" cy="1592028"/>
      </dsp:txXfrm>
    </dsp:sp>
    <dsp:sp modelId="{A27D433D-FC7C-4A39-A914-4E19C22F76EB}">
      <dsp:nvSpPr>
        <dsp:cNvPr id="0" name=""/>
        <dsp:cNvSpPr/>
      </dsp:nvSpPr>
      <dsp:spPr>
        <a:xfrm>
          <a:off x="7081332" y="0"/>
          <a:ext cx="2251430" cy="22514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Reagować na trudne sytuacje</a:t>
          </a:r>
          <a:br>
            <a:rPr lang="pl-PL" sz="1100" kern="1200" dirty="0" smtClean="0"/>
          </a:br>
          <a:r>
            <a:rPr lang="pl-PL" sz="1100" kern="1200" dirty="0" smtClean="0"/>
            <a:t> i korygować plan w obliczu pojawiających problemów</a:t>
          </a:r>
          <a:endParaRPr lang="pl-PL" sz="1100" kern="1200" dirty="0"/>
        </a:p>
      </dsp:txBody>
      <dsp:txXfrm>
        <a:off x="7411046" y="329720"/>
        <a:ext cx="1592002" cy="1592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Połączone pierścienie"/>
  <dgm:desc val="Służy do przedstawiania nakładających się lub powiązanych pomysłów albo pojęć. Pierwszych siedem wierszy tekstu poziomu 1 odpowiada kółku. Nieużywany tekst jest niewidoczny, ale jest dostępny po przełączeniu układu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3999" y="1265129"/>
            <a:ext cx="8985337" cy="4550456"/>
          </a:xfrm>
        </p:spPr>
        <p:txBody>
          <a:bodyPr>
            <a:normAutofit/>
          </a:bodyPr>
          <a:lstStyle/>
          <a:p>
            <a:r>
              <a:rPr lang="pl-PL" sz="2200" b="1" dirty="0" smtClean="0"/>
              <a:t>O czym należy pamiętać? 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21160325"/>
              </p:ext>
            </p:extLst>
          </p:nvPr>
        </p:nvGraphicFramePr>
        <p:xfrm>
          <a:off x="1257831" y="1791222"/>
          <a:ext cx="9494729" cy="3908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75</Words>
  <Application>Microsoft Office PowerPoint</Application>
  <PresentationFormat>Niestandardowy</PresentationFormat>
  <Paragraphs>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O czym należy pamiętać?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7</cp:revision>
  <dcterms:created xsi:type="dcterms:W3CDTF">2018-12-02T13:14:09Z</dcterms:created>
  <dcterms:modified xsi:type="dcterms:W3CDTF">2019-01-23T12:58:04Z</dcterms:modified>
</cp:coreProperties>
</file>